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9" r:id="rId4"/>
    <p:sldId id="258" r:id="rId5"/>
    <p:sldId id="264" r:id="rId6"/>
    <p:sldId id="266" r:id="rId7"/>
    <p:sldId id="257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 snapToGrid="0" snapToObjects="1">
      <p:cViewPr>
        <p:scale>
          <a:sx n="108" d="100"/>
          <a:sy n="108" d="100"/>
        </p:scale>
        <p:origin x="-3192" y="-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619B-6E47-4D4A-9992-15103BE07045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0CB8-8628-5D4F-8FBB-1005F3755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40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619B-6E47-4D4A-9992-15103BE07045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0CB8-8628-5D4F-8FBB-1005F3755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6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619B-6E47-4D4A-9992-15103BE07045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0CB8-8628-5D4F-8FBB-1005F3755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1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619B-6E47-4D4A-9992-15103BE07045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0CB8-8628-5D4F-8FBB-1005F3755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9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619B-6E47-4D4A-9992-15103BE07045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0CB8-8628-5D4F-8FBB-1005F3755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70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619B-6E47-4D4A-9992-15103BE07045}" type="datetimeFigureOut">
              <a:rPr lang="en-US" smtClean="0"/>
              <a:t>4/21/17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0CB8-8628-5D4F-8FBB-1005F3755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98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619B-6E47-4D4A-9992-15103BE07045}" type="datetimeFigureOut">
              <a:rPr lang="en-US" smtClean="0"/>
              <a:t>4/21/17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0CB8-8628-5D4F-8FBB-1005F3755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82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619B-6E47-4D4A-9992-15103BE07045}" type="datetimeFigureOut">
              <a:rPr lang="en-US" smtClean="0"/>
              <a:t>4/21/17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0CB8-8628-5D4F-8FBB-1005F3755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0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619B-6E47-4D4A-9992-15103BE07045}" type="datetimeFigureOut">
              <a:rPr lang="en-US" smtClean="0"/>
              <a:t>4/21/17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0CB8-8628-5D4F-8FBB-1005F3755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8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619B-6E47-4D4A-9992-15103BE07045}" type="datetimeFigureOut">
              <a:rPr lang="en-US" smtClean="0"/>
              <a:t>4/21/17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0CB8-8628-5D4F-8FBB-1005F3755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2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619B-6E47-4D4A-9992-15103BE07045}" type="datetimeFigureOut">
              <a:rPr lang="en-US" smtClean="0"/>
              <a:t>4/21/17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0CB8-8628-5D4F-8FBB-1005F3755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3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2619B-6E47-4D4A-9992-15103BE07045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F0CB8-8628-5D4F-8FBB-1005F3755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7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09814"/>
            <a:ext cx="7772400" cy="1470025"/>
          </a:xfrm>
        </p:spPr>
        <p:txBody>
          <a:bodyPr/>
          <a:lstStyle/>
          <a:p>
            <a:r>
              <a:rPr lang="en-US" dirty="0" smtClean="0"/>
              <a:t>Tiling Landsat Data for </a:t>
            </a:r>
            <a:r>
              <a:rPr lang="en-US" dirty="0" err="1" smtClean="0"/>
              <a:t>ABoVE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329" y="2199276"/>
            <a:ext cx="6400800" cy="1752600"/>
          </a:xfrm>
        </p:spPr>
        <p:txBody>
          <a:bodyPr/>
          <a:lstStyle/>
          <a:p>
            <a:r>
              <a:rPr lang="en-US" dirty="0" smtClean="0"/>
              <a:t>Damien Sulla-Menashe, Chris Holden, Curtis Woodcock, and Mark </a:t>
            </a:r>
            <a:r>
              <a:rPr lang="en-US" dirty="0" err="1" smtClean="0"/>
              <a:t>Friedl</a:t>
            </a:r>
            <a:endParaRPr lang="en-US" dirty="0" smtClean="0"/>
          </a:p>
        </p:txBody>
      </p:sp>
      <p:pic>
        <p:nvPicPr>
          <p:cNvPr id="4" name="Picture 3" descr="abov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5" y="4485254"/>
            <a:ext cx="3582105" cy="1320234"/>
          </a:xfrm>
          <a:prstGeom prst="rect">
            <a:avLst/>
          </a:prstGeom>
        </p:spPr>
      </p:pic>
      <p:pic>
        <p:nvPicPr>
          <p:cNvPr id="5" name="Picture 4" descr="bu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13" y="4507686"/>
            <a:ext cx="2790699" cy="1297802"/>
          </a:xfrm>
          <a:prstGeom prst="rect">
            <a:avLst/>
          </a:prstGeom>
        </p:spPr>
      </p:pic>
      <p:pic>
        <p:nvPicPr>
          <p:cNvPr id="6" name="Picture 5" descr="nasa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64" y="4199370"/>
            <a:ext cx="2163329" cy="178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9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5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we need to tile all these data?</a:t>
            </a:r>
            <a:endParaRPr lang="en-US" dirty="0"/>
          </a:p>
        </p:txBody>
      </p:sp>
      <p:pic>
        <p:nvPicPr>
          <p:cNvPr id="4" name="Picture 3" descr="example_of_ti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34" y="1663738"/>
            <a:ext cx="4626966" cy="462696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r="-2195"/>
          <a:stretch/>
        </p:blipFill>
        <p:spPr>
          <a:xfrm>
            <a:off x="0" y="1122298"/>
            <a:ext cx="4647072" cy="55917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7176" y="4503908"/>
            <a:ext cx="344592" cy="270728"/>
          </a:xfrm>
          <a:prstGeom prst="rect">
            <a:avLst/>
          </a:prstGeom>
          <a:noFill/>
          <a:ln w="158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2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837" y="1236696"/>
            <a:ext cx="870088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total </a:t>
            </a:r>
            <a:r>
              <a:rPr lang="en-US" sz="2400" b="1" dirty="0" smtClean="0"/>
              <a:t>of 437,826 images corresponding to 1271 individual path/rows </a:t>
            </a:r>
            <a:r>
              <a:rPr lang="en-US" sz="2400" b="1" dirty="0" smtClean="0"/>
              <a:t>were ingested between </a:t>
            </a:r>
            <a:r>
              <a:rPr lang="en-US" sz="2400" b="1" dirty="0" smtClean="0"/>
              <a:t>September and December of last year.</a:t>
            </a:r>
            <a:endParaRPr lang="en-US" sz="2400" b="1" dirty="0"/>
          </a:p>
          <a:p>
            <a:endParaRPr lang="en-US" dirty="0" smtClean="0"/>
          </a:p>
          <a:p>
            <a:r>
              <a:rPr lang="en-US" dirty="0" smtClean="0"/>
              <a:t>																														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400" dirty="0"/>
          </a:p>
          <a:p>
            <a:r>
              <a:rPr lang="en-US" sz="2400" dirty="0" smtClean="0"/>
              <a:t>Input </a:t>
            </a:r>
            <a:r>
              <a:rPr lang="en-US" sz="2400" dirty="0"/>
              <a:t>H</a:t>
            </a:r>
            <a:r>
              <a:rPr lang="en-US" sz="2400" dirty="0" smtClean="0"/>
              <a:t>DF files </a:t>
            </a:r>
            <a:r>
              <a:rPr lang="en-US" sz="2400" dirty="0" smtClean="0"/>
              <a:t>used </a:t>
            </a:r>
            <a:r>
              <a:rPr lang="en-US" sz="2400" dirty="0" smtClean="0"/>
              <a:t>up 102 TB disk space.  Outputs/intermediate TIFF files </a:t>
            </a:r>
            <a:r>
              <a:rPr lang="en-US" sz="2400" dirty="0" smtClean="0"/>
              <a:t>used </a:t>
            </a:r>
            <a:r>
              <a:rPr lang="en-US" sz="2400" dirty="0" smtClean="0"/>
              <a:t>up 82 TB disk space.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9268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Progress so far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684689"/>
              </p:ext>
            </p:extLst>
          </p:nvPr>
        </p:nvGraphicFramePr>
        <p:xfrm>
          <a:off x="457200" y="2810428"/>
          <a:ext cx="756338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821"/>
                <a:gridCol w="1693424"/>
                <a:gridCol w="1315296"/>
                <a:gridCol w="1890847"/>
              </a:tblGrid>
              <a:tr h="459726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TM5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ETM	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Combined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  <a:tr h="4597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Total scenes ingested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267,929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169,897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437,826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  <a:tr h="4597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Total tile files produced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1,136,321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504,607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1,640,928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154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_cou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82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ove_Bh17v16_example_no_di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468"/>
            <a:ext cx="9144000" cy="64649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7715" y="1998456"/>
            <a:ext cx="2626285" cy="3809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17715" y="2751430"/>
            <a:ext cx="262628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3500 images went into making this single composite!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577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ltiband_outp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8425" y="-1"/>
            <a:ext cx="6858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ove_BH17V16_exam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468"/>
            <a:ext cx="9144000" cy="64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3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79</Words>
  <Application>Microsoft Macintosh PowerPoint</Application>
  <PresentationFormat>On-screen Show (4:3)</PresentationFormat>
  <Paragraphs>27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Tiling Landsat Data for ABoVE</vt:lpstr>
      <vt:lpstr>Why do we need to tile all these data?</vt:lpstr>
      <vt:lpstr>Progress so far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Tiling Landsat Data for ABoVE</dc:title>
  <dc:creator>Damien Sulla-Menashe</dc:creator>
  <cp:lastModifiedBy>Damien Sulla-Menashe</cp:lastModifiedBy>
  <cp:revision>20</cp:revision>
  <dcterms:created xsi:type="dcterms:W3CDTF">2017-01-04T21:51:21Z</dcterms:created>
  <dcterms:modified xsi:type="dcterms:W3CDTF">2017-04-21T15:57:12Z</dcterms:modified>
</cp:coreProperties>
</file>